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F874B-D7A0-451E-9159-C390AF9A15AC}" v="2" dt="2022-11-14T10:11:08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Tallon" userId="40896f50-aa40-4064-8bfa-e7adbf31ca27" providerId="ADAL" clId="{2F4F874B-D7A0-451E-9159-C390AF9A15AC}"/>
    <pc:docChg chg="custSel modSld">
      <pc:chgData name="Mark Tallon" userId="40896f50-aa40-4064-8bfa-e7adbf31ca27" providerId="ADAL" clId="{2F4F874B-D7A0-451E-9159-C390AF9A15AC}" dt="2022-11-14T10:11:26.854" v="57" actId="1076"/>
      <pc:docMkLst>
        <pc:docMk/>
      </pc:docMkLst>
      <pc:sldChg chg="addSp delSp modSp mod">
        <pc:chgData name="Mark Tallon" userId="40896f50-aa40-4064-8bfa-e7adbf31ca27" providerId="ADAL" clId="{2F4F874B-D7A0-451E-9159-C390AF9A15AC}" dt="2022-11-14T10:11:26.854" v="57" actId="1076"/>
        <pc:sldMkLst>
          <pc:docMk/>
          <pc:sldMk cId="56671176" sldId="256"/>
        </pc:sldMkLst>
        <pc:spChg chg="del">
          <ac:chgData name="Mark Tallon" userId="40896f50-aa40-4064-8bfa-e7adbf31ca27" providerId="ADAL" clId="{2F4F874B-D7A0-451E-9159-C390AF9A15AC}" dt="2022-11-14T10:10:01.394" v="1" actId="478"/>
          <ac:spMkLst>
            <pc:docMk/>
            <pc:sldMk cId="56671176" sldId="256"/>
            <ac:spMk id="4" creationId="{B0689C68-7929-5CB8-B5E5-3334115713CA}"/>
          </ac:spMkLst>
        </pc:spChg>
        <pc:spChg chg="del">
          <ac:chgData name="Mark Tallon" userId="40896f50-aa40-4064-8bfa-e7adbf31ca27" providerId="ADAL" clId="{2F4F874B-D7A0-451E-9159-C390AF9A15AC}" dt="2022-11-14T10:10:07.349" v="4" actId="478"/>
          <ac:spMkLst>
            <pc:docMk/>
            <pc:sldMk cId="56671176" sldId="256"/>
            <ac:spMk id="11" creationId="{8B29C95F-8DB3-2632-75D3-CAA2D5C5EE66}"/>
          </ac:spMkLst>
        </pc:spChg>
        <pc:spChg chg="add mod">
          <ac:chgData name="Mark Tallon" userId="40896f50-aa40-4064-8bfa-e7adbf31ca27" providerId="ADAL" clId="{2F4F874B-D7A0-451E-9159-C390AF9A15AC}" dt="2022-11-14T10:11:01.145" v="25" actId="14100"/>
          <ac:spMkLst>
            <pc:docMk/>
            <pc:sldMk cId="56671176" sldId="256"/>
            <ac:spMk id="17" creationId="{2EB7B384-7560-2EC4-8866-A4E9509DCF4D}"/>
          </ac:spMkLst>
        </pc:spChg>
        <pc:spChg chg="add mod">
          <ac:chgData name="Mark Tallon" userId="40896f50-aa40-4064-8bfa-e7adbf31ca27" providerId="ADAL" clId="{2F4F874B-D7A0-451E-9159-C390AF9A15AC}" dt="2022-11-14T10:11:26.854" v="57" actId="1076"/>
          <ac:spMkLst>
            <pc:docMk/>
            <pc:sldMk cId="56671176" sldId="256"/>
            <ac:spMk id="20" creationId="{9101F866-2ED9-A945-7C64-AB143E187686}"/>
          </ac:spMkLst>
        </pc:spChg>
        <pc:spChg chg="del">
          <ac:chgData name="Mark Tallon" userId="40896f50-aa40-4064-8bfa-e7adbf31ca27" providerId="ADAL" clId="{2F4F874B-D7A0-451E-9159-C390AF9A15AC}" dt="2022-11-14T10:10:16.160" v="9" actId="478"/>
          <ac:spMkLst>
            <pc:docMk/>
            <pc:sldMk cId="56671176" sldId="256"/>
            <ac:spMk id="34" creationId="{4C8C2E2D-BD51-2BEC-D4B4-B61E5598CD9E}"/>
          </ac:spMkLst>
        </pc:spChg>
        <pc:spChg chg="mod">
          <ac:chgData name="Mark Tallon" userId="40896f50-aa40-4064-8bfa-e7adbf31ca27" providerId="ADAL" clId="{2F4F874B-D7A0-451E-9159-C390AF9A15AC}" dt="2022-11-14T10:10:28.246" v="17" actId="1076"/>
          <ac:spMkLst>
            <pc:docMk/>
            <pc:sldMk cId="56671176" sldId="256"/>
            <ac:spMk id="62" creationId="{5A7EF719-9E15-599B-18E7-F529F9549F62}"/>
          </ac:spMkLst>
        </pc:spChg>
        <pc:spChg chg="del">
          <ac:chgData name="Mark Tallon" userId="40896f50-aa40-4064-8bfa-e7adbf31ca27" providerId="ADAL" clId="{2F4F874B-D7A0-451E-9159-C390AF9A15AC}" dt="2022-11-14T10:10:24.363" v="15" actId="478"/>
          <ac:spMkLst>
            <pc:docMk/>
            <pc:sldMk cId="56671176" sldId="256"/>
            <ac:spMk id="63" creationId="{57B2ECAE-76D1-D01F-778D-AC53F7DD086D}"/>
          </ac:spMkLst>
        </pc:spChg>
        <pc:spChg chg="del">
          <ac:chgData name="Mark Tallon" userId="40896f50-aa40-4064-8bfa-e7adbf31ca27" providerId="ADAL" clId="{2F4F874B-D7A0-451E-9159-C390AF9A15AC}" dt="2022-11-14T10:10:18.977" v="11" actId="478"/>
          <ac:spMkLst>
            <pc:docMk/>
            <pc:sldMk cId="56671176" sldId="256"/>
            <ac:spMk id="64" creationId="{D691DDC4-608D-56A2-BD8A-5EC5E723519C}"/>
          </ac:spMkLst>
        </pc:spChg>
        <pc:spChg chg="del">
          <ac:chgData name="Mark Tallon" userId="40896f50-aa40-4064-8bfa-e7adbf31ca27" providerId="ADAL" clId="{2F4F874B-D7A0-451E-9159-C390AF9A15AC}" dt="2022-11-14T10:10:03.270" v="2" actId="478"/>
          <ac:spMkLst>
            <pc:docMk/>
            <pc:sldMk cId="56671176" sldId="256"/>
            <ac:spMk id="67" creationId="{5F179FA7-08E0-9D38-2949-880ECF6B00C5}"/>
          </ac:spMkLst>
        </pc:spChg>
        <pc:spChg chg="del">
          <ac:chgData name="Mark Tallon" userId="40896f50-aa40-4064-8bfa-e7adbf31ca27" providerId="ADAL" clId="{2F4F874B-D7A0-451E-9159-C390AF9A15AC}" dt="2022-11-14T10:10:05.881" v="3" actId="478"/>
          <ac:spMkLst>
            <pc:docMk/>
            <pc:sldMk cId="56671176" sldId="256"/>
            <ac:spMk id="70" creationId="{4C51EC40-E948-A7D9-D50C-DCD0C44CD44E}"/>
          </ac:spMkLst>
        </pc:spChg>
        <pc:spChg chg="mod">
          <ac:chgData name="Mark Tallon" userId="40896f50-aa40-4064-8bfa-e7adbf31ca27" providerId="ADAL" clId="{2F4F874B-D7A0-451E-9159-C390AF9A15AC}" dt="2022-11-14T10:10:41.823" v="22" actId="207"/>
          <ac:spMkLst>
            <pc:docMk/>
            <pc:sldMk cId="56671176" sldId="256"/>
            <ac:spMk id="73" creationId="{B4411188-E2A2-1CFA-8F48-BAF014F76588}"/>
          </ac:spMkLst>
        </pc:spChg>
        <pc:spChg chg="del">
          <ac:chgData name="Mark Tallon" userId="40896f50-aa40-4064-8bfa-e7adbf31ca27" providerId="ADAL" clId="{2F4F874B-D7A0-451E-9159-C390AF9A15AC}" dt="2022-11-14T10:10:10.841" v="7" actId="478"/>
          <ac:spMkLst>
            <pc:docMk/>
            <pc:sldMk cId="56671176" sldId="256"/>
            <ac:spMk id="75" creationId="{4B9008AE-D0FE-017A-83F6-5B318101F613}"/>
          </ac:spMkLst>
        </pc:spChg>
        <pc:spChg chg="del">
          <ac:chgData name="Mark Tallon" userId="40896f50-aa40-4064-8bfa-e7adbf31ca27" providerId="ADAL" clId="{2F4F874B-D7A0-451E-9159-C390AF9A15AC}" dt="2022-11-14T10:10:13.516" v="8" actId="478"/>
          <ac:spMkLst>
            <pc:docMk/>
            <pc:sldMk cId="56671176" sldId="256"/>
            <ac:spMk id="78" creationId="{A6DFC7F0-15AF-589D-229C-264D6CAB59B0}"/>
          </ac:spMkLst>
        </pc:spChg>
        <pc:spChg chg="del">
          <ac:chgData name="Mark Tallon" userId="40896f50-aa40-4064-8bfa-e7adbf31ca27" providerId="ADAL" clId="{2F4F874B-D7A0-451E-9159-C390AF9A15AC}" dt="2022-11-14T10:10:20.073" v="12" actId="478"/>
          <ac:spMkLst>
            <pc:docMk/>
            <pc:sldMk cId="56671176" sldId="256"/>
            <ac:spMk id="81" creationId="{CD0D9C99-FA41-4009-44E2-F2F59E18BB32}"/>
          </ac:spMkLst>
        </pc:spChg>
        <pc:spChg chg="del">
          <ac:chgData name="Mark Tallon" userId="40896f50-aa40-4064-8bfa-e7adbf31ca27" providerId="ADAL" clId="{2F4F874B-D7A0-451E-9159-C390AF9A15AC}" dt="2022-11-14T10:10:22.820" v="14" actId="478"/>
          <ac:spMkLst>
            <pc:docMk/>
            <pc:sldMk cId="56671176" sldId="256"/>
            <ac:spMk id="85" creationId="{D6FD682B-E38A-3576-2216-96FC20E82AF3}"/>
          </ac:spMkLst>
        </pc:spChg>
        <pc:cxnChg chg="del">
          <ac:chgData name="Mark Tallon" userId="40896f50-aa40-4064-8bfa-e7adbf31ca27" providerId="ADAL" clId="{2F4F874B-D7A0-451E-9159-C390AF9A15AC}" dt="2022-11-14T10:10:17.157" v="10" actId="478"/>
          <ac:cxnSpMkLst>
            <pc:docMk/>
            <pc:sldMk cId="56671176" sldId="256"/>
            <ac:cxnSpMk id="21" creationId="{49614A0E-B7FB-09AD-CA58-CD7176C5A312}"/>
          </ac:cxnSpMkLst>
        </pc:cxnChg>
        <pc:cxnChg chg="del">
          <ac:chgData name="Mark Tallon" userId="40896f50-aa40-4064-8bfa-e7adbf31ca27" providerId="ADAL" clId="{2F4F874B-D7A0-451E-9159-C390AF9A15AC}" dt="2022-11-14T10:10:08.432" v="5" actId="478"/>
          <ac:cxnSpMkLst>
            <pc:docMk/>
            <pc:sldMk cId="56671176" sldId="256"/>
            <ac:cxnSpMk id="22" creationId="{A1A0C1A9-E936-473A-78D7-852826CA7FE7}"/>
          </ac:cxnSpMkLst>
        </pc:cxnChg>
        <pc:cxnChg chg="del">
          <ac:chgData name="Mark Tallon" userId="40896f50-aa40-4064-8bfa-e7adbf31ca27" providerId="ADAL" clId="{2F4F874B-D7A0-451E-9159-C390AF9A15AC}" dt="2022-11-14T10:09:59.591" v="0" actId="478"/>
          <ac:cxnSpMkLst>
            <pc:docMk/>
            <pc:sldMk cId="56671176" sldId="256"/>
            <ac:cxnSpMk id="23" creationId="{20A139FA-A099-A2F3-C730-90A8CC89179D}"/>
          </ac:cxnSpMkLst>
        </pc:cxnChg>
        <pc:cxnChg chg="mod">
          <ac:chgData name="Mark Tallon" userId="40896f50-aa40-4064-8bfa-e7adbf31ca27" providerId="ADAL" clId="{2F4F874B-D7A0-451E-9159-C390AF9A15AC}" dt="2022-11-14T10:10:33.037" v="19" actId="14100"/>
          <ac:cxnSpMkLst>
            <pc:docMk/>
            <pc:sldMk cId="56671176" sldId="256"/>
            <ac:cxnSpMk id="29" creationId="{F77E5A27-2D46-CA8B-2216-EBBE46DFB854}"/>
          </ac:cxnSpMkLst>
        </pc:cxnChg>
        <pc:cxnChg chg="mod">
          <ac:chgData name="Mark Tallon" userId="40896f50-aa40-4064-8bfa-e7adbf31ca27" providerId="ADAL" clId="{2F4F874B-D7A0-451E-9159-C390AF9A15AC}" dt="2022-11-14T10:10:38.400" v="21" actId="14100"/>
          <ac:cxnSpMkLst>
            <pc:docMk/>
            <pc:sldMk cId="56671176" sldId="256"/>
            <ac:cxnSpMk id="33" creationId="{B4B30D65-1A78-DA87-00E1-B38E427982A7}"/>
          </ac:cxnSpMkLst>
        </pc:cxnChg>
        <pc:cxnChg chg="del">
          <ac:chgData name="Mark Tallon" userId="40896f50-aa40-4064-8bfa-e7adbf31ca27" providerId="ADAL" clId="{2F4F874B-D7A0-451E-9159-C390AF9A15AC}" dt="2022-11-14T10:10:25.806" v="16" actId="478"/>
          <ac:cxnSpMkLst>
            <pc:docMk/>
            <pc:sldMk cId="56671176" sldId="256"/>
            <ac:cxnSpMk id="58" creationId="{5E800D20-830C-A42D-5D5B-0E6821F910E3}"/>
          </ac:cxnSpMkLst>
        </pc:cxnChg>
        <pc:cxnChg chg="del">
          <ac:chgData name="Mark Tallon" userId="40896f50-aa40-4064-8bfa-e7adbf31ca27" providerId="ADAL" clId="{2F4F874B-D7A0-451E-9159-C390AF9A15AC}" dt="2022-11-14T10:10:09.365" v="6" actId="478"/>
          <ac:cxnSpMkLst>
            <pc:docMk/>
            <pc:sldMk cId="56671176" sldId="256"/>
            <ac:cxnSpMk id="76" creationId="{4538CAAD-E30A-DA74-511E-CAF0E208FFD5}"/>
          </ac:cxnSpMkLst>
        </pc:cxnChg>
        <pc:cxnChg chg="del mod">
          <ac:chgData name="Mark Tallon" userId="40896f50-aa40-4064-8bfa-e7adbf31ca27" providerId="ADAL" clId="{2F4F874B-D7A0-451E-9159-C390AF9A15AC}" dt="2022-11-14T10:10:21.533" v="13" actId="478"/>
          <ac:cxnSpMkLst>
            <pc:docMk/>
            <pc:sldMk cId="56671176" sldId="256"/>
            <ac:cxnSpMk id="82" creationId="{D5261B5B-CC00-9DA8-701A-677A6686472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36BD3-26D0-F2D6-ED88-0BD96411B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58DF8-A2DC-CCBE-1323-3091776F8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094D1-0B57-46CD-A3E8-2F6C6E4AC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361-77BB-486F-9A49-E78FAEBE7CF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7EA9C-5668-BEB2-FBAF-5FDB343A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0B54D-E18D-98E1-7688-824E8080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60E-C50D-4358-A80C-DA1907EF7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9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394A8-FF84-8E4C-F525-6E47E32FA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DCE7F6-F405-2C14-9F18-D63364E0F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AA1BE-693B-EF29-8A78-42657AE3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361-77BB-486F-9A49-E78FAEBE7CF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9C132-920D-0C86-CBD8-0C39CD991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8E83A-17DA-B16E-FA59-6497F8E5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60E-C50D-4358-A80C-DA1907EF7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83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12EDB6-D6D9-21B9-1C24-E4BDADAA4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F866E2-56FE-DF84-E96D-91037E681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10BFF-43EC-822C-5CC1-C88F55ACA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361-77BB-486F-9A49-E78FAEBE7CF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62746-4D01-799A-BD23-01FAAB7C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F1E14-3002-FC0A-117B-4F1D416AC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60E-C50D-4358-A80C-DA1907EF7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17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89D26-1612-D63D-0B12-E5A275C9B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17DA3-C382-FA6C-DC30-5A20A7034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921D7-A3D0-7813-6094-2EF444A8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361-77BB-486F-9A49-E78FAEBE7CF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87E3E-9DAD-7361-EA86-4C2D90C06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60C79-1B84-F841-2D4C-753FD49F9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60E-C50D-4358-A80C-DA1907EF7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6B231-DCAC-6D91-2F0D-132E35A1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9CA84-4A87-05AA-F18A-8E3A09D69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38AB3-4132-09CB-6F53-DF18AE103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361-77BB-486F-9A49-E78FAEBE7CF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C4382-969E-A6EB-68CA-6574AFC93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9C873-99DF-A83F-73E1-328613AB4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60E-C50D-4358-A80C-DA1907EF7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26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17FA8-0031-2DCC-E646-E01807505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1B50C-5F4B-10E8-698C-B060647F6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419F1-F8FD-43FD-5B07-4C185BCEB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D015A-40E9-4779-A911-88AED78D3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361-77BB-486F-9A49-E78FAEBE7CF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AE308-8BBF-8ACF-A33F-C3616457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6CC14-3ADD-F7E7-BDA5-1755AA1C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60E-C50D-4358-A80C-DA1907EF7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85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BA8CE-BD5A-5512-E507-FC46BDE64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C6AFD-B1AC-31DC-A627-617EA02E8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46ABB5-0C82-1E4C-5E1A-2DDFC5FB2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06A722-DF2E-8B9D-7ACB-2AE243159E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A13C96-874E-84E6-88B0-CC8F65A6B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BF1A66-0B03-E4BF-33D5-2C0B3706C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361-77BB-486F-9A49-E78FAEBE7CF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5CBD56-37F5-FD07-9804-95090EF95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35023-C13A-3270-0DBB-AD00BB6BC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60E-C50D-4358-A80C-DA1907EF7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8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3C7E1-FCC6-C72C-B50B-70FCCA718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AD6C45-E6CE-D228-A7CD-2865A9AA1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361-77BB-486F-9A49-E78FAEBE7CF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A72633-F924-C296-3C73-44A79471F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D75F6-D3C3-2378-395F-ECBD5D0A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60E-C50D-4358-A80C-DA1907EF7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0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502C5F-3592-F491-C2DF-DA5B4BC29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361-77BB-486F-9A49-E78FAEBE7CF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D74FAE-F0F5-4FBE-4409-3711AE7A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90D6C-0616-264B-7797-C115B6664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60E-C50D-4358-A80C-DA1907EF7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82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B65E-C814-0D01-ABB1-35E7F7F0C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EE948-3B62-61BB-F712-BB2D3CBAD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544AF6-04EF-45EC-FC7D-4168ED85B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A68B0-3D48-B328-B258-B113BA99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361-77BB-486F-9A49-E78FAEBE7CF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9F3CA-EFE9-B885-10E8-20293FEE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5ADCB-A0A3-985C-9564-5731C92F1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60E-C50D-4358-A80C-DA1907EF7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27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BDF67-6F28-A52E-0EF6-74F33F31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5F9602-C3A6-759A-A79D-6745DF9BF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DE33C3-C7D2-6743-7511-D027C6715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F7B00F-71B5-E0A5-D6DA-F33C9B3DE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361-77BB-486F-9A49-E78FAEBE7CF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174A3-FD45-2BE0-4F00-429241485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F05ED-9FFB-3CF8-A232-02E9E3A4A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B60E-C50D-4358-A80C-DA1907EF7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73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1A2578-0C25-1C1A-84EA-A85CA25F8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05B92-6646-BEDA-AC94-16B33C867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D35C1-C2F8-6DF3-86D5-380A8541A5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57361-77BB-486F-9A49-E78FAEBE7CF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6E48E-3AE6-D20A-33D3-3F2C5AA13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28EDB-2E16-88B8-C17D-E903F81BB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8B60E-C50D-4358-A80C-DA1907EF7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40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B457D3-1B93-D6F7-6E99-BAEA7644F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212" y="1762125"/>
            <a:ext cx="5248275" cy="28384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2D40F16-E04F-44BC-1F5B-09967F8FB927}"/>
              </a:ext>
            </a:extLst>
          </p:cNvPr>
          <p:cNvSpPr/>
          <p:nvPr/>
        </p:nvSpPr>
        <p:spPr>
          <a:xfrm>
            <a:off x="2543175" y="1314450"/>
            <a:ext cx="1314450" cy="447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70DB97-B242-2542-8D88-C7C7EDCEBF94}"/>
              </a:ext>
            </a:extLst>
          </p:cNvPr>
          <p:cNvSpPr/>
          <p:nvPr/>
        </p:nvSpPr>
        <p:spPr>
          <a:xfrm rot="16200000">
            <a:off x="2150268" y="3779042"/>
            <a:ext cx="781047" cy="328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D66650-0AB5-2C94-0BDE-4A19A7D850B2}"/>
              </a:ext>
            </a:extLst>
          </p:cNvPr>
          <p:cNvSpPr/>
          <p:nvPr/>
        </p:nvSpPr>
        <p:spPr>
          <a:xfrm>
            <a:off x="3658450" y="4667250"/>
            <a:ext cx="4000699" cy="666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3D1485-95B4-55E0-0E68-A42650E89073}"/>
              </a:ext>
            </a:extLst>
          </p:cNvPr>
          <p:cNvSpPr/>
          <p:nvPr/>
        </p:nvSpPr>
        <p:spPr>
          <a:xfrm>
            <a:off x="4964905" y="5400675"/>
            <a:ext cx="819150" cy="447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9D77CD-FA1A-E428-909D-A62FFEDFDCED}"/>
              </a:ext>
            </a:extLst>
          </p:cNvPr>
          <p:cNvSpPr/>
          <p:nvPr/>
        </p:nvSpPr>
        <p:spPr>
          <a:xfrm>
            <a:off x="2286000" y="771526"/>
            <a:ext cx="6705600" cy="53530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8B70B4F-E59A-D5F8-1EE9-CFC6B12277E3}"/>
              </a:ext>
            </a:extLst>
          </p:cNvPr>
          <p:cNvCxnSpPr>
            <a:cxnSpLocks/>
          </p:cNvCxnSpPr>
          <p:nvPr/>
        </p:nvCxnSpPr>
        <p:spPr>
          <a:xfrm flipV="1">
            <a:off x="3095625" y="2427803"/>
            <a:ext cx="0" cy="186925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51B3D3A-29B0-D784-F6F0-B59514D191B9}"/>
              </a:ext>
            </a:extLst>
          </p:cNvPr>
          <p:cNvSpPr/>
          <p:nvPr/>
        </p:nvSpPr>
        <p:spPr>
          <a:xfrm>
            <a:off x="4077324" y="974478"/>
            <a:ext cx="2723525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25F9DA-BAC7-1247-D5D6-C9131C3385D7}"/>
              </a:ext>
            </a:extLst>
          </p:cNvPr>
          <p:cNvSpPr/>
          <p:nvPr/>
        </p:nvSpPr>
        <p:spPr>
          <a:xfrm>
            <a:off x="6800849" y="3605211"/>
            <a:ext cx="619125" cy="3190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" name="Picture 1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21378B0-3BEC-0C80-9E84-F8A8E3BEA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872" y="142516"/>
            <a:ext cx="3081693" cy="1286234"/>
          </a:xfrm>
          <a:prstGeom prst="rect">
            <a:avLst/>
          </a:prstGeom>
        </p:spPr>
      </p:pic>
      <p:pic>
        <p:nvPicPr>
          <p:cNvPr id="18" name="Picture 17" descr="Icon&#10;&#10;Description automatically generated with low confidence">
            <a:extLst>
              <a:ext uri="{FF2B5EF4-FFF2-40B4-BE49-F238E27FC236}">
                <a16:creationId xmlns:a16="http://schemas.microsoft.com/office/drawing/2014/main" id="{C7A93C5F-99D3-6104-9972-9517DB33A2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118" y="5207005"/>
            <a:ext cx="556777" cy="7334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5FA78FD-C0DD-CA14-3916-AB11A476B61E}"/>
              </a:ext>
            </a:extLst>
          </p:cNvPr>
          <p:cNvSpPr/>
          <p:nvPr/>
        </p:nvSpPr>
        <p:spPr>
          <a:xfrm>
            <a:off x="4193380" y="2814637"/>
            <a:ext cx="3180875" cy="702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AC6AA51-FA06-A33F-5044-29FC9A6D4421}"/>
              </a:ext>
            </a:extLst>
          </p:cNvPr>
          <p:cNvCxnSpPr>
            <a:cxnSpLocks/>
          </p:cNvCxnSpPr>
          <p:nvPr/>
        </p:nvCxnSpPr>
        <p:spPr>
          <a:xfrm>
            <a:off x="1302784" y="1428750"/>
            <a:ext cx="1234247" cy="152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84EF066-99BA-26CA-A7BD-556DD89E4625}"/>
              </a:ext>
            </a:extLst>
          </p:cNvPr>
          <p:cNvCxnSpPr>
            <a:cxnSpLocks/>
          </p:cNvCxnSpPr>
          <p:nvPr/>
        </p:nvCxnSpPr>
        <p:spPr>
          <a:xfrm flipH="1" flipV="1">
            <a:off x="7896224" y="1660278"/>
            <a:ext cx="1751650" cy="403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77E5A27-2D46-CA8B-2216-EBBE46DFB854}"/>
              </a:ext>
            </a:extLst>
          </p:cNvPr>
          <p:cNvCxnSpPr>
            <a:cxnSpLocks/>
          </p:cNvCxnSpPr>
          <p:nvPr/>
        </p:nvCxnSpPr>
        <p:spPr>
          <a:xfrm flipV="1">
            <a:off x="1121741" y="4189638"/>
            <a:ext cx="1219754" cy="227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36C4878-450D-9F6B-32E1-AEC0D4E310B9}"/>
              </a:ext>
            </a:extLst>
          </p:cNvPr>
          <p:cNvCxnSpPr>
            <a:cxnSpLocks/>
          </p:cNvCxnSpPr>
          <p:nvPr/>
        </p:nvCxnSpPr>
        <p:spPr>
          <a:xfrm flipV="1">
            <a:off x="5374480" y="5848349"/>
            <a:ext cx="0" cy="658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4B30D65-1A78-DA87-00E1-B38E427982A7}"/>
              </a:ext>
            </a:extLst>
          </p:cNvPr>
          <p:cNvCxnSpPr>
            <a:cxnSpLocks/>
            <a:stCxn id="73" idx="3"/>
          </p:cNvCxnSpPr>
          <p:nvPr/>
        </p:nvCxnSpPr>
        <p:spPr>
          <a:xfrm flipV="1">
            <a:off x="1578154" y="3073505"/>
            <a:ext cx="1388885" cy="207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463EBB21-EF6B-1279-3999-57DE4E324ECF}"/>
              </a:ext>
            </a:extLst>
          </p:cNvPr>
          <p:cNvSpPr/>
          <p:nvPr/>
        </p:nvSpPr>
        <p:spPr>
          <a:xfrm>
            <a:off x="4370546" y="2318095"/>
            <a:ext cx="619125" cy="3190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1776C15-B144-7D94-A295-87B20F46B583}"/>
              </a:ext>
            </a:extLst>
          </p:cNvPr>
          <p:cNvCxnSpPr>
            <a:cxnSpLocks/>
          </p:cNvCxnSpPr>
          <p:nvPr/>
        </p:nvCxnSpPr>
        <p:spPr>
          <a:xfrm flipH="1" flipV="1">
            <a:off x="7516536" y="3845131"/>
            <a:ext cx="2238314" cy="202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48D4BD1-3445-CB25-F32A-B5A00564195F}"/>
              </a:ext>
            </a:extLst>
          </p:cNvPr>
          <p:cNvCxnSpPr>
            <a:cxnSpLocks/>
          </p:cNvCxnSpPr>
          <p:nvPr/>
        </p:nvCxnSpPr>
        <p:spPr>
          <a:xfrm>
            <a:off x="1149375" y="2272249"/>
            <a:ext cx="3170040" cy="155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5F106D2F-B36F-6156-022C-F386CDE3B62C}"/>
              </a:ext>
            </a:extLst>
          </p:cNvPr>
          <p:cNvSpPr/>
          <p:nvPr/>
        </p:nvSpPr>
        <p:spPr>
          <a:xfrm>
            <a:off x="7217940" y="1001204"/>
            <a:ext cx="678284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B75FB6A-4EB8-FE88-7098-108FE67A24E7}"/>
              </a:ext>
            </a:extLst>
          </p:cNvPr>
          <p:cNvCxnSpPr>
            <a:cxnSpLocks/>
          </p:cNvCxnSpPr>
          <p:nvPr/>
        </p:nvCxnSpPr>
        <p:spPr>
          <a:xfrm>
            <a:off x="1476375" y="587644"/>
            <a:ext cx="2600949" cy="490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D9C49A34-06A3-0241-1DE8-85A6CA517CC3}"/>
              </a:ext>
            </a:extLst>
          </p:cNvPr>
          <p:cNvSpPr txBox="1"/>
          <p:nvPr/>
        </p:nvSpPr>
        <p:spPr>
          <a:xfrm>
            <a:off x="87852" y="403497"/>
            <a:ext cx="1468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Warm-Up Area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7EF719-9E15-599B-18E7-F529F9549F62}"/>
              </a:ext>
            </a:extLst>
          </p:cNvPr>
          <p:cNvSpPr txBox="1"/>
          <p:nvPr/>
        </p:nvSpPr>
        <p:spPr>
          <a:xfrm>
            <a:off x="54676" y="4263661"/>
            <a:ext cx="1468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Start Fitness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9C99402-0816-71F7-A623-7B64A4176934}"/>
              </a:ext>
            </a:extLst>
          </p:cNvPr>
          <p:cNvSpPr txBox="1"/>
          <p:nvPr/>
        </p:nvSpPr>
        <p:spPr>
          <a:xfrm>
            <a:off x="5374480" y="6334780"/>
            <a:ext cx="1923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Athlete Registration (Ground Floor)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71CD67F-CDDB-EF5D-CE64-DD1BF6D59B81}"/>
              </a:ext>
            </a:extLst>
          </p:cNvPr>
          <p:cNvSpPr txBox="1"/>
          <p:nvPr/>
        </p:nvSpPr>
        <p:spPr>
          <a:xfrm>
            <a:off x="9836456" y="3890709"/>
            <a:ext cx="1468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Long/Triple Jump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9AD9FCC-11AB-F8DF-5B55-D562E0DC9B14}"/>
              </a:ext>
            </a:extLst>
          </p:cNvPr>
          <p:cNvSpPr txBox="1"/>
          <p:nvPr/>
        </p:nvSpPr>
        <p:spPr>
          <a:xfrm>
            <a:off x="9754850" y="1903948"/>
            <a:ext cx="1468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Shot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6CC5FED-5A54-F261-DD08-41B054277813}"/>
              </a:ext>
            </a:extLst>
          </p:cNvPr>
          <p:cNvSpPr txBox="1"/>
          <p:nvPr/>
        </p:nvSpPr>
        <p:spPr>
          <a:xfrm>
            <a:off x="32601" y="1143215"/>
            <a:ext cx="1468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Track </a:t>
            </a:r>
            <a:r>
              <a:rPr lang="en-GB" sz="1400" dirty="0" err="1">
                <a:solidFill>
                  <a:srgbClr val="0070C0"/>
                </a:solidFill>
              </a:rPr>
              <a:t>Callroom</a:t>
            </a:r>
            <a:r>
              <a:rPr lang="en-GB" sz="1400" dirty="0">
                <a:solidFill>
                  <a:srgbClr val="0070C0"/>
                </a:solidFill>
              </a:rPr>
              <a:t> / Seeding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FC84B34-FD1F-9FBE-040B-74E20CD77476}"/>
              </a:ext>
            </a:extLst>
          </p:cNvPr>
          <p:cNvSpPr txBox="1"/>
          <p:nvPr/>
        </p:nvSpPr>
        <p:spPr>
          <a:xfrm>
            <a:off x="171624" y="2067319"/>
            <a:ext cx="1468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Pole Vault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4411188-E2A2-1CFA-8F48-BAF014F76588}"/>
              </a:ext>
            </a:extLst>
          </p:cNvPr>
          <p:cNvSpPr txBox="1"/>
          <p:nvPr/>
        </p:nvSpPr>
        <p:spPr>
          <a:xfrm>
            <a:off x="110080" y="2696540"/>
            <a:ext cx="1468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Walking route round track – </a:t>
            </a:r>
            <a:r>
              <a:rPr lang="en-GB" sz="1400" b="1" dirty="0">
                <a:solidFill>
                  <a:srgbClr val="FF0000"/>
                </a:solidFill>
              </a:rPr>
              <a:t>Athletes not to walk across competition area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E018E06-77AC-17B4-E228-70E1F9484CD9}"/>
              </a:ext>
            </a:extLst>
          </p:cNvPr>
          <p:cNvSpPr txBox="1"/>
          <p:nvPr/>
        </p:nvSpPr>
        <p:spPr>
          <a:xfrm>
            <a:off x="5045501" y="4823274"/>
            <a:ext cx="1923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Spectator Seating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B7B384-7560-2EC4-8866-A4E9509DCF4D}"/>
              </a:ext>
            </a:extLst>
          </p:cNvPr>
          <p:cNvSpPr/>
          <p:nvPr/>
        </p:nvSpPr>
        <p:spPr>
          <a:xfrm>
            <a:off x="9462082" y="6131252"/>
            <a:ext cx="1842445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01F866-2ED9-A945-7C64-AB143E187686}"/>
              </a:ext>
            </a:extLst>
          </p:cNvPr>
          <p:cNvSpPr txBox="1"/>
          <p:nvPr/>
        </p:nvSpPr>
        <p:spPr>
          <a:xfrm>
            <a:off x="9836453" y="6288613"/>
            <a:ext cx="1468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EIS Reception</a:t>
            </a:r>
          </a:p>
        </p:txBody>
      </p:sp>
    </p:spTree>
    <p:extLst>
      <p:ext uri="{BB962C8B-B14F-4D97-AF65-F5344CB8AC3E}">
        <p14:creationId xmlns:p14="http://schemas.microsoft.com/office/powerpoint/2010/main" val="56671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Tallon</dc:creator>
  <cp:lastModifiedBy>Mark Tallon</cp:lastModifiedBy>
  <cp:revision>2</cp:revision>
  <dcterms:created xsi:type="dcterms:W3CDTF">2022-11-08T15:47:08Z</dcterms:created>
  <dcterms:modified xsi:type="dcterms:W3CDTF">2022-11-14T10:11:33Z</dcterms:modified>
</cp:coreProperties>
</file>